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97622C-B424-4046-937C-07061A015102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32CDF0-43EB-46DB-9BD1-4F9D5D22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Игровая технология формирования фонематического </a:t>
            </a:r>
            <a:r>
              <a:rPr lang="ru-RU" dirty="0" smtClean="0"/>
              <a:t>восприятия</a:t>
            </a:r>
            <a:br>
              <a:rPr lang="ru-RU" dirty="0" smtClean="0"/>
            </a:br>
            <a:r>
              <a:rPr lang="ru-RU" dirty="0" smtClean="0"/>
              <a:t>       автор: 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Пилецкая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И.Г.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Позиционный анализ</a:t>
            </a:r>
            <a:br>
              <a:rPr lang="ru-RU" dirty="0" smtClean="0"/>
            </a:br>
            <a:r>
              <a:rPr lang="ru-RU" dirty="0" smtClean="0"/>
              <a:t>«Засели дом»</a:t>
            </a:r>
            <a:endParaRPr lang="ru-RU" dirty="0"/>
          </a:p>
        </p:txBody>
      </p:sp>
      <p:pic>
        <p:nvPicPr>
          <p:cNvPr id="4" name="Содержимое 3" descr="Рисунок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6953" y="1600200"/>
            <a:ext cx="32880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гласного звука в слове из одного слога</a:t>
            </a:r>
            <a:endParaRPr lang="ru-RU" dirty="0"/>
          </a:p>
        </p:txBody>
      </p:sp>
      <p:pic>
        <p:nvPicPr>
          <p:cNvPr id="5" name="Содержимое 4" descr="Рисунок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гласных звуков в слове из двух слогов</a:t>
            </a:r>
            <a:endParaRPr lang="ru-RU" dirty="0"/>
          </a:p>
        </p:txBody>
      </p:sp>
      <p:pic>
        <p:nvPicPr>
          <p:cNvPr id="4" name="Содержимое 3" descr="Рисунок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Различение звуков по твёрдости-мягкости</a:t>
            </a:r>
            <a:endParaRPr lang="ru-RU" dirty="0"/>
          </a:p>
        </p:txBody>
      </p:sp>
      <p:pic>
        <p:nvPicPr>
          <p:cNvPr id="4" name="Содержимое 3" descr="Рисунок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Различение звуков по звонкости-глухости</a:t>
            </a:r>
            <a:endParaRPr lang="ru-RU" dirty="0"/>
          </a:p>
        </p:txBody>
      </p:sp>
      <p:pic>
        <p:nvPicPr>
          <p:cNvPr id="4" name="Содержимое 3" descr="Рисунок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Различение звуков смешиваемых в речи «Чей голосок»?</a:t>
            </a:r>
            <a:endParaRPr lang="ru-RU" dirty="0"/>
          </a:p>
        </p:txBody>
      </p:sp>
      <p:pic>
        <p:nvPicPr>
          <p:cNvPr id="4" name="Содержимое 3" descr="Рисунок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олный звуковой разбор с характеристикой звуков</a:t>
            </a:r>
            <a:endParaRPr lang="ru-RU" dirty="0"/>
          </a:p>
        </p:txBody>
      </p:sp>
      <p:pic>
        <p:nvPicPr>
          <p:cNvPr id="4" name="Содержимое 3" descr="Рисунок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Методы и приёмы.</a:t>
            </a:r>
            <a:br>
              <a:rPr lang="ru-RU" dirty="0" smtClean="0"/>
            </a:br>
            <a:r>
              <a:rPr lang="ru-RU" sz="3200" dirty="0" smtClean="0"/>
              <a:t> 1.Практические:</a:t>
            </a:r>
            <a:br>
              <a:rPr lang="ru-RU" sz="3200" dirty="0" smtClean="0"/>
            </a:br>
            <a:r>
              <a:rPr lang="ru-RU" sz="3200" dirty="0" smtClean="0"/>
              <a:t>-знаково-символическое моделирование</a:t>
            </a:r>
            <a:br>
              <a:rPr lang="ru-RU" sz="3200" dirty="0" smtClean="0"/>
            </a:br>
            <a:r>
              <a:rPr lang="ru-RU" sz="3200" dirty="0" smtClean="0"/>
              <a:t>-игра</a:t>
            </a:r>
            <a:br>
              <a:rPr lang="ru-RU" sz="3200" dirty="0" smtClean="0"/>
            </a:br>
            <a:r>
              <a:rPr lang="ru-RU" sz="3200" dirty="0" smtClean="0"/>
              <a:t>-упражнение</a:t>
            </a:r>
            <a:br>
              <a:rPr lang="ru-RU" sz="3200" dirty="0" smtClean="0"/>
            </a:br>
            <a:r>
              <a:rPr lang="ru-RU" sz="3200" dirty="0" smtClean="0"/>
              <a:t>2. Наглядные:</a:t>
            </a:r>
            <a:br>
              <a:rPr lang="ru-RU" sz="3200" dirty="0" smtClean="0"/>
            </a:br>
            <a:r>
              <a:rPr lang="ru-RU" sz="3200" dirty="0" smtClean="0"/>
              <a:t>-наблюдение</a:t>
            </a:r>
            <a:br>
              <a:rPr lang="ru-RU" sz="3200" dirty="0" smtClean="0"/>
            </a:br>
            <a:r>
              <a:rPr lang="ru-RU" sz="3200" dirty="0" smtClean="0"/>
              <a:t>-показ образца задания</a:t>
            </a:r>
            <a:br>
              <a:rPr lang="ru-RU" sz="3200" dirty="0" smtClean="0"/>
            </a:br>
            <a:r>
              <a:rPr lang="ru-RU" sz="3200" dirty="0" smtClean="0"/>
              <a:t>-показ способа действия</a:t>
            </a:r>
            <a:br>
              <a:rPr lang="ru-RU" sz="3200" dirty="0" smtClean="0"/>
            </a:br>
            <a:r>
              <a:rPr lang="ru-RU" sz="3200" dirty="0" smtClean="0"/>
              <a:t>3. Словесные:</a:t>
            </a:r>
            <a:br>
              <a:rPr lang="ru-RU" sz="3200" dirty="0" smtClean="0"/>
            </a:br>
            <a:r>
              <a:rPr lang="ru-RU" sz="3200" dirty="0" smtClean="0"/>
              <a:t>-пояснение</a:t>
            </a:r>
            <a:br>
              <a:rPr lang="ru-RU" sz="3200" dirty="0" smtClean="0"/>
            </a:br>
            <a:r>
              <a:rPr lang="ru-RU" sz="3200" dirty="0" smtClean="0"/>
              <a:t>-педагогическая оценка</a:t>
            </a:r>
            <a:br>
              <a:rPr lang="ru-RU" sz="3200" dirty="0" smtClean="0"/>
            </a:br>
            <a:r>
              <a:rPr lang="ru-RU" sz="3200" dirty="0" smtClean="0"/>
              <a:t>-предварительная и обобщающая беседа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звукового ряда</a:t>
            </a:r>
            <a:br>
              <a:rPr lang="ru-RU" dirty="0" smtClean="0"/>
            </a:br>
            <a:r>
              <a:rPr lang="ru-RU" dirty="0" smtClean="0"/>
              <a:t>«Звуковой поезд»</a:t>
            </a:r>
            <a:endParaRPr lang="ru-RU" dirty="0"/>
          </a:p>
        </p:txBody>
      </p:sp>
      <p:pic>
        <p:nvPicPr>
          <p:cNvPr id="4" name="Содержимое 3" descr="Рисунок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Синтез звукового ряда (гласные)</a:t>
            </a:r>
            <a:br>
              <a:rPr lang="ru-RU" dirty="0" smtClean="0"/>
            </a:br>
            <a:r>
              <a:rPr lang="ru-RU" dirty="0" smtClean="0"/>
              <a:t>«Подружки поют»</a:t>
            </a:r>
            <a:endParaRPr lang="ru-RU" dirty="0"/>
          </a:p>
        </p:txBody>
      </p:sp>
      <p:pic>
        <p:nvPicPr>
          <p:cNvPr id="4" name="Содержимое 3" descr="Рисунок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Синтез слога (СГ, ГС)</a:t>
            </a:r>
            <a:br>
              <a:rPr lang="ru-RU" dirty="0" smtClean="0"/>
            </a:br>
            <a:r>
              <a:rPr lang="ru-RU" dirty="0" smtClean="0"/>
              <a:t>«Подружки поют»</a:t>
            </a:r>
            <a:endParaRPr lang="ru-RU" dirty="0"/>
          </a:p>
        </p:txBody>
      </p:sp>
      <p:pic>
        <p:nvPicPr>
          <p:cNvPr id="4" name="Содержимое 3" descr="Рису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Синтез слога(СГ, ГС)</a:t>
            </a:r>
            <a:br>
              <a:rPr lang="ru-RU" dirty="0" smtClean="0"/>
            </a:br>
            <a:r>
              <a:rPr lang="ru-RU" dirty="0" smtClean="0"/>
              <a:t>«Пароходик плывёт»</a:t>
            </a:r>
            <a:endParaRPr lang="ru-RU" dirty="0"/>
          </a:p>
        </p:txBody>
      </p:sp>
      <p:pic>
        <p:nvPicPr>
          <p:cNvPr id="4" name="Содержимое 3" descr="Рисунок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«Звуковая линейка»</a:t>
            </a:r>
            <a:br>
              <a:rPr lang="ru-RU" dirty="0" smtClean="0"/>
            </a:br>
            <a:r>
              <a:rPr lang="ru-RU" dirty="0" smtClean="0"/>
              <a:t>(определение первого звука)</a:t>
            </a:r>
            <a:endParaRPr lang="ru-RU" dirty="0"/>
          </a:p>
        </p:txBody>
      </p:sp>
      <p:pic>
        <p:nvPicPr>
          <p:cNvPr id="4" name="Содержимое 3" descr="Рисунок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«Звуковая линейка»</a:t>
            </a:r>
            <a:br>
              <a:rPr lang="ru-RU" dirty="0" smtClean="0"/>
            </a:br>
            <a:r>
              <a:rPr lang="ru-RU" dirty="0" smtClean="0"/>
              <a:t>(определение последнего звука)</a:t>
            </a:r>
            <a:endParaRPr lang="ru-RU" dirty="0"/>
          </a:p>
        </p:txBody>
      </p:sp>
      <p:pic>
        <p:nvPicPr>
          <p:cNvPr id="4" name="Содержимое 3" descr="Рисунок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Позиционный анализ</a:t>
            </a:r>
            <a:br>
              <a:rPr lang="ru-RU" dirty="0" smtClean="0"/>
            </a:br>
            <a:r>
              <a:rPr lang="ru-RU" dirty="0" smtClean="0"/>
              <a:t>«Где звук живёт»?</a:t>
            </a:r>
            <a:endParaRPr lang="ru-RU" dirty="0"/>
          </a:p>
        </p:txBody>
      </p:sp>
      <p:pic>
        <p:nvPicPr>
          <p:cNvPr id="4" name="Содержимое 3" descr="Рисунок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6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</TotalTime>
  <Words>82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Игровая технология формирования фонематического восприятия        автор:  Пилецкая И.Г.</vt:lpstr>
      <vt:lpstr> Методы и приёмы.  1.Практические: -знаково-символическое моделирование -игра -упражнение 2. Наглядные: -наблюдение -показ образца задания -показ способа действия 3. Словесные: -пояснение -педагогическая оценка -предварительная и обобщающая беседа </vt:lpstr>
      <vt:lpstr>Анализ звукового ряда «Звуковой поезд»</vt:lpstr>
      <vt:lpstr>Синтез звукового ряда (гласные) «Подружки поют»</vt:lpstr>
      <vt:lpstr>Синтез слога (СГ, ГС) «Подружки поют»</vt:lpstr>
      <vt:lpstr>Синтез слога(СГ, ГС) «Пароходик плывёт»</vt:lpstr>
      <vt:lpstr>«Звуковая линейка» (определение первого звука)</vt:lpstr>
      <vt:lpstr>«Звуковая линейка» (определение последнего звука)</vt:lpstr>
      <vt:lpstr>Позиционный анализ «Где звук живёт»?</vt:lpstr>
      <vt:lpstr>Позиционный анализ «Засели дом»</vt:lpstr>
      <vt:lpstr>Определение гласного звука в слове из одного слога</vt:lpstr>
      <vt:lpstr>Определение гласных звуков в слове из двух слогов</vt:lpstr>
      <vt:lpstr>Различение звуков по твёрдости-мягкости</vt:lpstr>
      <vt:lpstr>Различение звуков по звонкости-глухости</vt:lpstr>
      <vt:lpstr>Различение звуков смешиваемых в речи «Чей голосок»?</vt:lpstr>
      <vt:lpstr>Полный звуковой разбор с характеристикой звуков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технология формирования фонематического восприятия</dc:title>
  <dc:creator>Алексей</dc:creator>
  <cp:lastModifiedBy>Инна</cp:lastModifiedBy>
  <cp:revision>7</cp:revision>
  <dcterms:created xsi:type="dcterms:W3CDTF">2011-10-29T07:51:42Z</dcterms:created>
  <dcterms:modified xsi:type="dcterms:W3CDTF">2018-01-29T00:20:08Z</dcterms:modified>
</cp:coreProperties>
</file>